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EA8BA15-4E46-421B-AAAE-D0AB8FA50E60}">
  <a:tblStyle styleId="{2EA8BA15-4E46-421B-AAAE-D0AB8FA50E6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36fe042842_2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36fe042842_2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8c80814b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38c80814b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d934139a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d934139a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{2EA8BA15-4E46-421B-AAAE-D0AB8FA50E60}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{2EA8BA15-4E46-421B-AAAE-D0AB8FA50E60}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to defend as right and/or necessary; 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to prove reasonable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“And since imperialism needed justification, racism… [was] a tool used by Europeans to justify exploitation and oppression in the form of imperialism.”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Dan Stone &amp; Richard H. King,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Hannah Arendt and the Uses of History: Imperialism, Nation, Race, </a:t>
                      </a:r>
                      <a:endParaRPr i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and Genocide, 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2008.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Justify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3456150" y="113700"/>
            <a:ext cx="22317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Evaluate the Claim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2433475" y="627725"/>
            <a:ext cx="4270500" cy="37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text messages, evaluate the claim: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Justification, or providing reasons to defend an action, can be used to explain behavior but does not always make an action right or acceptable.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two justifications were given for the bad history exam score?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do people change how they justify actions depending on their audience?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might someone justify their actions instead of taking responsibility?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 title="iphone-3vQ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175" y="568850"/>
            <a:ext cx="2128675" cy="3778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 title="iphone-ewQ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5600" y="563038"/>
            <a:ext cx="2135225" cy="379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